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84" r:id="rId5"/>
    <p:sldId id="259" r:id="rId6"/>
    <p:sldId id="287" r:id="rId7"/>
    <p:sldId id="293" r:id="rId8"/>
    <p:sldId id="290" r:id="rId9"/>
    <p:sldId id="289" r:id="rId10"/>
    <p:sldId id="294" r:id="rId11"/>
    <p:sldId id="291" r:id="rId12"/>
    <p:sldId id="292" r:id="rId13"/>
    <p:sldId id="298" r:id="rId14"/>
    <p:sldId id="297" r:id="rId15"/>
    <p:sldId id="260" r:id="rId16"/>
    <p:sldId id="279" r:id="rId17"/>
    <p:sldId id="280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7C19"/>
    <a:srgbClr val="019DD9"/>
    <a:srgbClr val="42C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645B3D-9CEF-4C93-8B4D-E17625A42D91}">
  <a:tblStyle styleId="{16645B3D-9CEF-4C93-8B4D-E17625A42D91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18" autoAdjust="0"/>
  </p:normalViewPr>
  <p:slideViewPr>
    <p:cSldViewPr snapToObjects="1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375613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22222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1025" y="-11025"/>
            <a:ext cx="9144000" cy="5143500"/>
          </a:xfrm>
          <a:prstGeom prst="rect">
            <a:avLst/>
          </a:prstGeom>
          <a:solidFill>
            <a:srgbClr val="222222">
              <a:alpha val="64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086350" y="-38100"/>
            <a:ext cx="4114800" cy="5219700"/>
          </a:xfrm>
          <a:custGeom>
            <a:avLst/>
            <a:gdLst/>
            <a:ahLst/>
            <a:cxnLst/>
            <a:rect l="0" t="0" r="0" b="0"/>
            <a:pathLst>
              <a:path w="164592" h="208788" extrusionOk="0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rgbClr val="FF8700">
              <a:alpha val="85380"/>
            </a:srgbClr>
          </a:solidFill>
          <a:ln>
            <a:noFill/>
          </a:ln>
        </p:spPr>
      </p:sp>
      <p:sp>
        <p:nvSpPr>
          <p:cNvPr id="12" name="Shape 12"/>
          <p:cNvSpPr/>
          <p:nvPr/>
        </p:nvSpPr>
        <p:spPr>
          <a:xfrm flipH="1">
            <a:off x="-418950" y="4394400"/>
            <a:ext cx="8172300" cy="749100"/>
          </a:xfrm>
          <a:prstGeom prst="parallelogram">
            <a:avLst>
              <a:gd name="adj" fmla="val 51542"/>
            </a:avLst>
          </a:prstGeom>
          <a:solidFill>
            <a:srgbClr val="FFFFFF">
              <a:alpha val="17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3" name="Shape 13"/>
          <p:cNvSpPr/>
          <p:nvPr/>
        </p:nvSpPr>
        <p:spPr>
          <a:xfrm flipH="1">
            <a:off x="1028474" y="416640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028475" y="0"/>
            <a:ext cx="5238600" cy="4020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5200"/>
            </a:lvl1pPr>
            <a:lvl2pPr lvl="1">
              <a:spcBef>
                <a:spcPts val="0"/>
              </a:spcBef>
              <a:buSzPct val="100000"/>
              <a:defRPr sz="5200"/>
            </a:lvl2pPr>
            <a:lvl3pPr lvl="2">
              <a:spcBef>
                <a:spcPts val="0"/>
              </a:spcBef>
              <a:buSzPct val="100000"/>
              <a:defRPr sz="5200"/>
            </a:lvl3pPr>
            <a:lvl4pPr lvl="3">
              <a:spcBef>
                <a:spcPts val="0"/>
              </a:spcBef>
              <a:buSzPct val="100000"/>
              <a:defRPr sz="5200"/>
            </a:lvl4pPr>
            <a:lvl5pPr lvl="4">
              <a:spcBef>
                <a:spcPts val="0"/>
              </a:spcBef>
              <a:buSzPct val="100000"/>
              <a:defRPr sz="5200"/>
            </a:lvl5pPr>
            <a:lvl6pPr lvl="5">
              <a:spcBef>
                <a:spcPts val="0"/>
              </a:spcBef>
              <a:buSzPct val="100000"/>
              <a:defRPr sz="5200"/>
            </a:lvl6pPr>
            <a:lvl7pPr lvl="6">
              <a:spcBef>
                <a:spcPts val="0"/>
              </a:spcBef>
              <a:buSzPct val="100000"/>
              <a:defRPr sz="5200"/>
            </a:lvl7pPr>
            <a:lvl8pPr lvl="7">
              <a:spcBef>
                <a:spcPts val="0"/>
              </a:spcBef>
              <a:buSzPct val="100000"/>
              <a:defRPr sz="5200"/>
            </a:lvl8pPr>
            <a:lvl9pPr lvl="8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inverted">
    <p:bg>
      <p:bgPr>
        <a:solidFill>
          <a:srgbClr val="22222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</p:sp>
      <p:sp>
        <p:nvSpPr>
          <p:cNvPr id="97" name="Shape 97"/>
          <p:cNvSpPr/>
          <p:nvPr/>
        </p:nvSpPr>
        <p:spPr>
          <a:xfrm flipH="1">
            <a:off x="-903538" y="-17561"/>
            <a:ext cx="6770937" cy="749100"/>
          </a:xfrm>
          <a:prstGeom prst="parallelogram">
            <a:avLst>
              <a:gd name="adj" fmla="val 51542"/>
            </a:avLst>
          </a:prstGeom>
          <a:solidFill>
            <a:srgbClr val="42C22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 flipH="1">
            <a:off x="5486400" y="0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 flipH="1">
            <a:off x="990374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42C22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 inverted">
    <p:bg>
      <p:bgPr>
        <a:solidFill>
          <a:srgbClr val="22222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</p:sp>
      <p:sp>
        <p:nvSpPr>
          <p:cNvPr id="97" name="Shape 97"/>
          <p:cNvSpPr/>
          <p:nvPr/>
        </p:nvSpPr>
        <p:spPr>
          <a:xfrm flipH="1">
            <a:off x="-903538" y="-17561"/>
            <a:ext cx="6770937" cy="749100"/>
          </a:xfrm>
          <a:prstGeom prst="parallelogram">
            <a:avLst>
              <a:gd name="adj" fmla="val 51542"/>
            </a:avLst>
          </a:prstGeom>
          <a:solidFill>
            <a:srgbClr val="019D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 flipH="1">
            <a:off x="5486400" y="0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 flipH="1">
            <a:off x="990374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019D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 inverted">
    <p:bg>
      <p:bgPr>
        <a:solidFill>
          <a:srgbClr val="22222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</p:sp>
      <p:sp>
        <p:nvSpPr>
          <p:cNvPr id="97" name="Shape 97"/>
          <p:cNvSpPr/>
          <p:nvPr/>
        </p:nvSpPr>
        <p:spPr>
          <a:xfrm flipH="1">
            <a:off x="-903538" y="-17561"/>
            <a:ext cx="6770937" cy="749100"/>
          </a:xfrm>
          <a:prstGeom prst="parallelogram">
            <a:avLst>
              <a:gd name="adj" fmla="val 51542"/>
            </a:avLst>
          </a:prstGeom>
          <a:solidFill>
            <a:srgbClr val="F87C1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 flipH="1">
            <a:off x="5486400" y="0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 flipH="1">
            <a:off x="990374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6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 inverted">
    <p:bg>
      <p:bgPr>
        <a:solidFill>
          <a:srgbClr val="22222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</p:sp>
      <p:sp>
        <p:nvSpPr>
          <p:cNvPr id="97" name="Shape 97"/>
          <p:cNvSpPr/>
          <p:nvPr/>
        </p:nvSpPr>
        <p:spPr>
          <a:xfrm flipH="1">
            <a:off x="-903538" y="-17561"/>
            <a:ext cx="1893912" cy="749100"/>
          </a:xfrm>
          <a:prstGeom prst="parallelogram">
            <a:avLst>
              <a:gd name="adj" fmla="val 51542"/>
            </a:avLst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 flipH="1">
            <a:off x="594900" y="-17561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 flipH="1">
            <a:off x="990374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lank inverted">
    <p:bg>
      <p:bgPr>
        <a:solidFill>
          <a:srgbClr val="22222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</p:sp>
      <p:sp>
        <p:nvSpPr>
          <p:cNvPr id="97" name="Shape 97"/>
          <p:cNvSpPr/>
          <p:nvPr/>
        </p:nvSpPr>
        <p:spPr>
          <a:xfrm flipH="1">
            <a:off x="-903538" y="-17561"/>
            <a:ext cx="6770937" cy="749100"/>
          </a:xfrm>
          <a:prstGeom prst="parallelogram">
            <a:avLst>
              <a:gd name="adj" fmla="val 51542"/>
            </a:avLst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 flipH="1">
            <a:off x="5486400" y="0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 flipH="1">
            <a:off x="990374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FF870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5086350" y="-38100"/>
            <a:ext cx="4114800" cy="5219700"/>
          </a:xfrm>
          <a:custGeom>
            <a:avLst/>
            <a:gdLst/>
            <a:ahLst/>
            <a:cxnLst/>
            <a:rect l="0" t="0" r="0" b="0"/>
            <a:pathLst>
              <a:path w="164592" h="208788" extrusionOk="0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rgbClr val="FFFFFF">
              <a:alpha val="17690"/>
            </a:srgbClr>
          </a:solidFill>
          <a:ln>
            <a:noFill/>
          </a:ln>
        </p:spPr>
      </p:sp>
      <p:sp>
        <p:nvSpPr>
          <p:cNvPr id="17" name="Shape 17"/>
          <p:cNvSpPr/>
          <p:nvPr/>
        </p:nvSpPr>
        <p:spPr>
          <a:xfrm flipH="1">
            <a:off x="-418950" y="4394400"/>
            <a:ext cx="8172300" cy="749100"/>
          </a:xfrm>
          <a:prstGeom prst="parallelogram">
            <a:avLst>
              <a:gd name="adj" fmla="val 51542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8" name="Shape 18"/>
          <p:cNvSpPr/>
          <p:nvPr/>
        </p:nvSpPr>
        <p:spPr>
          <a:xfrm flipH="1">
            <a:off x="1028474" y="416640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1028475" y="2345350"/>
            <a:ext cx="52200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028475" y="3449650"/>
            <a:ext cx="5220000" cy="57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222222"/>
              </a:buClr>
              <a:buSzPct val="100000"/>
              <a:buNone/>
              <a:defRPr sz="2400"/>
            </a:lvl1pPr>
            <a:lvl2pPr lvl="1" rtl="0">
              <a:spcBef>
                <a:spcPts val="0"/>
              </a:spcBef>
              <a:buClr>
                <a:srgbClr val="222222"/>
              </a:buClr>
              <a:buNone/>
              <a:defRPr/>
            </a:lvl2pPr>
            <a:lvl3pPr lvl="2" rtl="0">
              <a:spcBef>
                <a:spcPts val="0"/>
              </a:spcBef>
              <a:buClr>
                <a:srgbClr val="222222"/>
              </a:buClr>
              <a:buNone/>
              <a:defRPr/>
            </a:lvl3pPr>
            <a:lvl4pPr lvl="3" rtl="0">
              <a:spcBef>
                <a:spcPts val="0"/>
              </a:spcBef>
              <a:buClr>
                <a:srgbClr val="222222"/>
              </a:buClr>
              <a:buSzPct val="100000"/>
              <a:buNone/>
              <a:defRPr sz="2400"/>
            </a:lvl4pPr>
            <a:lvl5pPr lvl="4" rtl="0">
              <a:spcBef>
                <a:spcPts val="0"/>
              </a:spcBef>
              <a:buClr>
                <a:srgbClr val="222222"/>
              </a:buClr>
              <a:buSzPct val="100000"/>
              <a:buNone/>
              <a:defRPr sz="2400"/>
            </a:lvl5pPr>
            <a:lvl6pPr lvl="5" rtl="0">
              <a:spcBef>
                <a:spcPts val="0"/>
              </a:spcBef>
              <a:buClr>
                <a:srgbClr val="222222"/>
              </a:buClr>
              <a:buSzPct val="100000"/>
              <a:buNone/>
              <a:defRPr sz="2400"/>
            </a:lvl6pPr>
            <a:lvl7pPr lvl="6" rtl="0">
              <a:spcBef>
                <a:spcPts val="0"/>
              </a:spcBef>
              <a:buClr>
                <a:srgbClr val="222222"/>
              </a:buClr>
              <a:buSzPct val="100000"/>
              <a:buNone/>
              <a:defRPr sz="2400"/>
            </a:lvl7pPr>
            <a:lvl8pPr lvl="7" rtl="0">
              <a:spcBef>
                <a:spcPts val="0"/>
              </a:spcBef>
              <a:buClr>
                <a:srgbClr val="222222"/>
              </a:buClr>
              <a:buSzPct val="100000"/>
              <a:buNone/>
              <a:defRPr sz="2400"/>
            </a:lvl8pPr>
            <a:lvl9pPr lvl="8" rtl="0">
              <a:spcBef>
                <a:spcPts val="0"/>
              </a:spcBef>
              <a:buClr>
                <a:srgbClr val="222222"/>
              </a:buClr>
              <a:buSzPct val="1000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44050" y="-38100"/>
            <a:ext cx="4139800" cy="5192625"/>
          </a:xfrm>
          <a:custGeom>
            <a:avLst/>
            <a:gdLst/>
            <a:ahLst/>
            <a:cxnLst/>
            <a:rect l="0" t="0" r="0" b="0"/>
            <a:pathLst>
              <a:path w="165592" h="207705" extrusionOk="0">
                <a:moveTo>
                  <a:pt x="165592" y="207264"/>
                </a:moveTo>
                <a:lnTo>
                  <a:pt x="58150" y="0"/>
                </a:lnTo>
                <a:lnTo>
                  <a:pt x="0" y="643"/>
                </a:lnTo>
                <a:lnTo>
                  <a:pt x="881" y="207705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23" name="Shape 23"/>
          <p:cNvSpPr/>
          <p:nvPr/>
        </p:nvSpPr>
        <p:spPr>
          <a:xfrm flipH="1">
            <a:off x="-647600" y="-14750"/>
            <a:ext cx="24819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990375" y="1021950"/>
            <a:ext cx="7343100" cy="3372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3600" i="1"/>
            </a:lvl1pPr>
            <a:lvl2pPr lvl="1" rtl="0">
              <a:spcBef>
                <a:spcPts val="0"/>
              </a:spcBef>
              <a:buSzPct val="100000"/>
              <a:defRPr sz="3600" i="1"/>
            </a:lvl2pPr>
            <a:lvl3pPr lvl="2" rtl="0">
              <a:spcBef>
                <a:spcPts val="0"/>
              </a:spcBef>
              <a:buSzPct val="100000"/>
              <a:defRPr sz="3600" i="1"/>
            </a:lvl3pPr>
            <a:lvl4pPr lvl="3" rtl="0">
              <a:spcBef>
                <a:spcPts val="0"/>
              </a:spcBef>
              <a:buSzPct val="100000"/>
              <a:defRPr sz="3600" i="1"/>
            </a:lvl4pPr>
            <a:lvl5pPr lvl="4" rtl="0">
              <a:spcBef>
                <a:spcPts val="0"/>
              </a:spcBef>
              <a:buSzPct val="100000"/>
              <a:defRPr sz="3600" i="1"/>
            </a:lvl5pPr>
            <a:lvl6pPr lvl="5" rtl="0">
              <a:spcBef>
                <a:spcPts val="0"/>
              </a:spcBef>
              <a:buSzPct val="100000"/>
              <a:defRPr sz="3600" i="1"/>
            </a:lvl6pPr>
            <a:lvl7pPr lvl="6" rtl="0">
              <a:spcBef>
                <a:spcPts val="0"/>
              </a:spcBef>
              <a:buSzPct val="100000"/>
              <a:defRPr sz="3600" i="1"/>
            </a:lvl7pPr>
            <a:lvl8pPr lvl="7" rtl="0">
              <a:spcBef>
                <a:spcPts val="0"/>
              </a:spcBef>
              <a:buSzPct val="100000"/>
              <a:defRPr sz="3600" i="1"/>
            </a:lvl8pPr>
            <a:lvl9pPr lvl="8">
              <a:spcBef>
                <a:spcPts val="0"/>
              </a:spcBef>
              <a:buSzPct val="100000"/>
              <a:defRPr sz="3600" i="1"/>
            </a:lvl9pPr>
          </a:lstStyle>
          <a:p>
            <a:endParaRPr/>
          </a:p>
        </p:txBody>
      </p:sp>
      <p:sp>
        <p:nvSpPr>
          <p:cNvPr id="25" name="Shape 25"/>
          <p:cNvSpPr txBox="1"/>
          <p:nvPr/>
        </p:nvSpPr>
        <p:spPr>
          <a:xfrm>
            <a:off x="-121150" y="-271850"/>
            <a:ext cx="1955700" cy="65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5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</a:p>
        </p:txBody>
      </p:sp>
      <p:sp>
        <p:nvSpPr>
          <p:cNvPr id="26" name="Shape 26"/>
          <p:cNvSpPr/>
          <p:nvPr/>
        </p:nvSpPr>
        <p:spPr>
          <a:xfrm flipH="1">
            <a:off x="1440947" y="-14750"/>
            <a:ext cx="7458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flipH="1">
            <a:off x="6957298" y="4394650"/>
            <a:ext cx="26439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/>
          <p:nvPr/>
        </p:nvSpPr>
        <p:spPr>
          <a:xfrm>
            <a:off x="6957475" y="4137550"/>
            <a:ext cx="2186400" cy="65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5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”</a:t>
            </a:r>
          </a:p>
        </p:txBody>
      </p:sp>
      <p:sp>
        <p:nvSpPr>
          <p:cNvPr id="29" name="Shape 29"/>
          <p:cNvSpPr/>
          <p:nvPr/>
        </p:nvSpPr>
        <p:spPr>
          <a:xfrm flipH="1">
            <a:off x="6626547" y="4394650"/>
            <a:ext cx="7458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32" name="Shape 32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 flipH="1">
            <a:off x="472133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 flipH="1">
            <a:off x="990374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104900" y="1277625"/>
            <a:ext cx="7581900" cy="3648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42" name="Shape 42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 flipH="1">
            <a:off x="472133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 flipH="1">
            <a:off x="990374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2400" b="0"/>
            </a:lvl1pPr>
            <a:lvl2pPr lvl="1">
              <a:spcBef>
                <a:spcPts val="0"/>
              </a:spcBef>
              <a:buSzPct val="100000"/>
              <a:defRPr sz="2400" b="0"/>
            </a:lvl2pPr>
            <a:lvl3pPr lvl="2">
              <a:spcBef>
                <a:spcPts val="0"/>
              </a:spcBef>
              <a:buSzPct val="100000"/>
              <a:defRPr sz="2400" b="0"/>
            </a:lvl3pPr>
            <a:lvl4pPr lvl="3">
              <a:spcBef>
                <a:spcPts val="0"/>
              </a:spcBef>
              <a:buSzPct val="100000"/>
              <a:defRPr sz="2400" b="0"/>
            </a:lvl4pPr>
            <a:lvl5pPr lvl="4">
              <a:spcBef>
                <a:spcPts val="0"/>
              </a:spcBef>
              <a:buSzPct val="100000"/>
              <a:defRPr sz="2400" b="0"/>
            </a:lvl5pPr>
            <a:lvl6pPr lvl="5">
              <a:spcBef>
                <a:spcPts val="0"/>
              </a:spcBef>
              <a:buSzPct val="100000"/>
              <a:defRPr sz="2400" b="0"/>
            </a:lvl6pPr>
            <a:lvl7pPr lvl="6">
              <a:spcBef>
                <a:spcPts val="0"/>
              </a:spcBef>
              <a:buSzPct val="100000"/>
              <a:defRPr sz="2400" b="0"/>
            </a:lvl7pPr>
            <a:lvl8pPr lvl="7">
              <a:spcBef>
                <a:spcPts val="0"/>
              </a:spcBef>
              <a:buSzPct val="100000"/>
              <a:defRPr sz="2400" b="0"/>
            </a:lvl8pPr>
            <a:lvl9pPr lvl="8">
              <a:spcBef>
                <a:spcPts val="0"/>
              </a:spcBef>
              <a:buSzPct val="100000"/>
              <a:defRPr sz="2400" b="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101375" y="1311550"/>
            <a:ext cx="3681900" cy="353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5004949" y="1311550"/>
            <a:ext cx="3681900" cy="353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83" name="Shape 83"/>
          <p:cNvSpPr/>
          <p:nvPr/>
        </p:nvSpPr>
        <p:spPr>
          <a:xfrm flipH="1">
            <a:off x="742953" y="440630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 flipH="1">
            <a:off x="7861618" y="440630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/>
          <p:nvPr userDrawn="1"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 flipH="1">
            <a:off x="472133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1123950" y="4406300"/>
            <a:ext cx="6737400" cy="749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36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inverted">
    <p:bg>
      <p:bgPr>
        <a:solidFill>
          <a:srgbClr val="22222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</p:sp>
      <p:sp>
        <p:nvSpPr>
          <p:cNvPr id="97" name="Shape 97"/>
          <p:cNvSpPr/>
          <p:nvPr userDrawn="1"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42C22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 flipH="1">
            <a:off x="472133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 flipH="1">
            <a:off x="990374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42C22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 inverted">
    <p:bg>
      <p:bgPr>
        <a:solidFill>
          <a:srgbClr val="22222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</p:sp>
      <p:sp>
        <p:nvSpPr>
          <p:cNvPr id="97" name="Shape 97"/>
          <p:cNvSpPr/>
          <p:nvPr userDrawn="1"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019D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 flipH="1">
            <a:off x="472133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 flipH="1">
            <a:off x="990374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019D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 inverted">
    <p:bg>
      <p:bgPr>
        <a:solidFill>
          <a:srgbClr val="22222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</p:sp>
      <p:sp>
        <p:nvSpPr>
          <p:cNvPr id="97" name="Shape 97"/>
          <p:cNvSpPr/>
          <p:nvPr/>
        </p:nvSpPr>
        <p:spPr>
          <a:xfrm flipH="1">
            <a:off x="-903538" y="-17561"/>
            <a:ext cx="1893912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 flipH="1">
            <a:off x="594900" y="-17561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 flipH="1">
            <a:off x="990374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6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04900" y="1200150"/>
            <a:ext cx="75819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8700"/>
              </a:buClr>
              <a:buSzPct val="100000"/>
              <a:buFont typeface="Roboto"/>
              <a:buChar char="▸"/>
              <a:defRPr sz="30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480"/>
              </a:spcBef>
              <a:buClr>
                <a:srgbClr val="FF8700"/>
              </a:buClr>
              <a:buSzPct val="1000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480"/>
              </a:spcBef>
              <a:buClr>
                <a:srgbClr val="FF8700"/>
              </a:buClr>
              <a:buSzPct val="1000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pPr lvl="0" algn="ctr">
                <a:spcBef>
                  <a:spcPts val="0"/>
                </a:spcBef>
                <a:buNone/>
              </a:pPr>
              <a:t>‹#›</a:t>
            </a:fld>
            <a:endParaRPr lang="en" sz="13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86000"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RM_no mansfield_Logo_White Tex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370" y="57150"/>
            <a:ext cx="7691630" cy="358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348615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vant Garde"/>
                <a:cs typeface="Avant Garde"/>
              </a:rPr>
              <a:t>** INSERT TOWN NAME HERE **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834" y="133350"/>
            <a:ext cx="509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cap="all" spc="300" dirty="0">
                <a:solidFill>
                  <a:schemeClr val="bg1"/>
                </a:solidFill>
                <a:latin typeface="Avant Garde"/>
                <a:cs typeface="Avant Garde"/>
              </a:rPr>
              <a:t>THIRD Category</a:t>
            </a:r>
          </a:p>
        </p:txBody>
      </p:sp>
      <p:pic>
        <p:nvPicPr>
          <p:cNvPr id="5" name="Picture 4" descr="STORM FLOOD LOGO ON OW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22" y="1504950"/>
            <a:ext cx="7539778" cy="23621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14500" y="2495550"/>
            <a:ext cx="571500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3200" spc="300" dirty="0">
                <a:solidFill>
                  <a:schemeClr val="bg1"/>
                </a:solidFill>
                <a:latin typeface="Avant Garde"/>
                <a:cs typeface="Avant Garde"/>
              </a:rPr>
              <a:t>Name 5 of the 6 Fire Danger Ratings </a:t>
            </a:r>
            <a:endParaRPr lang="en-US" sz="3200" spc="300" dirty="0">
              <a:solidFill>
                <a:schemeClr val="bg1"/>
              </a:solidFill>
              <a:latin typeface="Avant Garde"/>
              <a:cs typeface="Avant Garde"/>
            </a:endParaRPr>
          </a:p>
        </p:txBody>
      </p:sp>
      <p:pic>
        <p:nvPicPr>
          <p:cNvPr id="4" name="Picture 3" descr="STORMS AND FLOO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817" y="209550"/>
            <a:ext cx="4789784" cy="192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76350" y="1786920"/>
            <a:ext cx="65913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3200" spc="300" dirty="0">
                <a:solidFill>
                  <a:srgbClr val="FFFFFF"/>
                </a:solidFill>
                <a:latin typeface="Avant Garde"/>
                <a:cs typeface="Avant Garde"/>
              </a:rPr>
              <a:t>Leaving early is the safest option to protect yourself</a:t>
            </a:r>
          </a:p>
          <a:p>
            <a:pPr algn="ctr"/>
            <a:r>
              <a:rPr lang="en-AU" sz="3200" spc="300" dirty="0">
                <a:solidFill>
                  <a:srgbClr val="FFFFFF"/>
                </a:solidFill>
                <a:latin typeface="Avant Garde"/>
                <a:cs typeface="Avant Garde"/>
              </a:rPr>
              <a:t>and your family</a:t>
            </a:r>
            <a:endParaRPr lang="en-US" sz="3200" spc="300" dirty="0">
              <a:solidFill>
                <a:srgbClr val="FFFFFF"/>
              </a:solidFill>
              <a:latin typeface="Avant Garde"/>
              <a:cs typeface="Avant Garde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1676400" y="3943350"/>
            <a:ext cx="5791200" cy="538609"/>
            <a:chOff x="1752600" y="3943350"/>
            <a:chExt cx="5791200" cy="538609"/>
          </a:xfrm>
        </p:grpSpPr>
        <p:sp>
          <p:nvSpPr>
            <p:cNvPr id="4" name="TextBox 3"/>
            <p:cNvSpPr txBox="1"/>
            <p:nvPr/>
          </p:nvSpPr>
          <p:spPr>
            <a:xfrm>
              <a:off x="1752600" y="3943350"/>
              <a:ext cx="26670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2800" cap="all" spc="300" dirty="0">
                  <a:solidFill>
                    <a:srgbClr val="019DD9"/>
                  </a:solidFill>
                  <a:latin typeface="Avant Garde"/>
                  <a:cs typeface="Avant Garde"/>
                </a:rPr>
                <a:t>True</a:t>
              </a:r>
              <a:endParaRPr lang="en-US" sz="2800" cap="all" dirty="0">
                <a:solidFill>
                  <a:srgbClr val="019DD9"/>
                </a:solidFill>
                <a:latin typeface="Avant Garde"/>
                <a:cs typeface="Avant Garde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76800" y="3943350"/>
              <a:ext cx="2667000" cy="5386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2800" cap="all" spc="300" dirty="0">
                  <a:solidFill>
                    <a:srgbClr val="019DD9"/>
                  </a:solidFill>
                  <a:latin typeface="Avant Garde"/>
                  <a:cs typeface="Avant Garde"/>
                </a:rPr>
                <a:t>False</a:t>
              </a:r>
              <a:r>
                <a:rPr lang="en-AU" sz="2100" cap="all" spc="300" dirty="0">
                  <a:solidFill>
                    <a:srgbClr val="FF6600"/>
                  </a:solidFill>
                </a:rPr>
                <a:t> </a:t>
              </a:r>
              <a:endParaRPr lang="en-US" sz="2100" cap="all" dirty="0">
                <a:solidFill>
                  <a:srgbClr val="FF66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38500" y="3943350"/>
              <a:ext cx="26670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2800" cap="all" spc="300" dirty="0">
                  <a:solidFill>
                    <a:schemeClr val="bg1"/>
                  </a:solidFill>
                  <a:latin typeface="Avant Garde"/>
                  <a:cs typeface="Avant Garde"/>
                </a:rPr>
                <a:t>or</a:t>
              </a:r>
              <a:endParaRPr lang="en-US" sz="2800" cap="all" dirty="0">
                <a:solidFill>
                  <a:schemeClr val="bg1"/>
                </a:solidFill>
                <a:latin typeface="Avant Garde"/>
                <a:cs typeface="Avant Garde"/>
              </a:endParaRPr>
            </a:p>
          </p:txBody>
        </p:sp>
      </p:grpSp>
      <p:pic>
        <p:nvPicPr>
          <p:cNvPr id="9" name="Picture 8" descr="STORMS AND FLOO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817" y="285750"/>
            <a:ext cx="4789784" cy="192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834" y="133350"/>
            <a:ext cx="509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cap="all" spc="300" dirty="0">
                <a:solidFill>
                  <a:schemeClr val="bg1"/>
                </a:solidFill>
                <a:latin typeface="Avant Garde"/>
                <a:cs typeface="Avant Garde"/>
              </a:rPr>
              <a:t>FOURTH Category</a:t>
            </a:r>
          </a:p>
        </p:txBody>
      </p:sp>
      <p:pic>
        <p:nvPicPr>
          <p:cNvPr id="5" name="Picture 4" descr="All hazards logo on ow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91474"/>
            <a:ext cx="8610600" cy="21994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14500" y="2561332"/>
            <a:ext cx="571500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3200" spc="300" dirty="0">
                <a:solidFill>
                  <a:schemeClr val="bg1"/>
                </a:solidFill>
                <a:latin typeface="Avant Garde"/>
                <a:cs typeface="Avant Garde"/>
              </a:rPr>
              <a:t>Name 5 of the 6 Fire Danger Ratings </a:t>
            </a:r>
            <a:endParaRPr lang="en-US" sz="3200" spc="300" dirty="0">
              <a:solidFill>
                <a:schemeClr val="bg1"/>
              </a:solidFill>
              <a:latin typeface="Avant Garde"/>
              <a:cs typeface="Avant Garde"/>
            </a:endParaRPr>
          </a:p>
        </p:txBody>
      </p:sp>
      <p:pic>
        <p:nvPicPr>
          <p:cNvPr id="4" name="Picture 3" descr="All Hazar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04409"/>
            <a:ext cx="4114801" cy="1986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Avant Garde"/>
                <a:cs typeface="Avant Garde"/>
              </a:rPr>
              <a:t>Quotations are commonly printed as a means of inspiration and to invoke philosophical thoughts from the reader.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ctrTitle" idx="4294967295"/>
          </p:nvPr>
        </p:nvSpPr>
        <p:spPr>
          <a:xfrm>
            <a:off x="228600" y="895350"/>
            <a:ext cx="6672263" cy="116046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dirty="0">
                <a:solidFill>
                  <a:srgbClr val="FF8700"/>
                </a:solidFill>
                <a:latin typeface="Avant Garde"/>
                <a:cs typeface="Avant Garde"/>
              </a:rPr>
              <a:t>THANKS</a:t>
            </a:r>
            <a:r>
              <a:rPr lang="en" sz="6000" dirty="0">
                <a:solidFill>
                  <a:srgbClr val="FF8700"/>
                </a:solidFill>
              </a:rPr>
              <a:t>!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subTitle" idx="4294967295"/>
          </p:nvPr>
        </p:nvSpPr>
        <p:spPr>
          <a:xfrm>
            <a:off x="1219200" y="2630488"/>
            <a:ext cx="7185025" cy="11604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FFFFFF"/>
                </a:solidFill>
                <a:latin typeface="Avant Garde"/>
                <a:cs typeface="Avant Garde"/>
              </a:rPr>
              <a:t>Any questions?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>
                <a:solidFill>
                  <a:srgbClr val="FFFFFF"/>
                </a:solidFill>
                <a:latin typeface="Avant Garde"/>
                <a:cs typeface="Avant Garde"/>
              </a:rPr>
              <a:t>You can find me at @username &amp; user@mail.me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ctrTitle"/>
          </p:nvPr>
        </p:nvSpPr>
        <p:spPr>
          <a:xfrm>
            <a:off x="838200" y="133350"/>
            <a:ext cx="5238600" cy="91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 i="1" dirty="0">
                <a:latin typeface="Avant Garde"/>
                <a:cs typeface="Avant Garde"/>
              </a:rPr>
              <a:t>Credits</a:t>
            </a:r>
            <a:r>
              <a:rPr lang="en-AU" sz="4800" b="1" i="1" dirty="0">
                <a:latin typeface="Avant Garde"/>
                <a:cs typeface="Avant Garde"/>
              </a:rPr>
              <a:t> …</a:t>
            </a:r>
            <a:endParaRPr lang="en" sz="4800" b="1" i="1" dirty="0">
              <a:latin typeface="Avant Garde"/>
              <a:cs typeface="Avant Gard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400" y="2800350"/>
            <a:ext cx="50100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i="1" dirty="0">
                <a:solidFill>
                  <a:schemeClr val="bg1">
                    <a:lumMod val="75000"/>
                  </a:schemeClr>
                </a:solidFill>
                <a:latin typeface="Avant Garde"/>
                <a:cs typeface="Avant Garde"/>
              </a:rPr>
              <a:t>Logo and presentation design, created and proudly supported</a:t>
            </a:r>
          </a:p>
          <a:p>
            <a:r>
              <a:rPr lang="en-US" sz="1200" i="1" dirty="0">
                <a:solidFill>
                  <a:schemeClr val="bg1">
                    <a:lumMod val="75000"/>
                  </a:schemeClr>
                </a:solidFill>
                <a:latin typeface="Avant Garde"/>
                <a:cs typeface="Avant Garde"/>
              </a:rPr>
              <a:t>by </a:t>
            </a:r>
            <a:r>
              <a:rPr lang="en-US" sz="1200" i="1" dirty="0" err="1">
                <a:solidFill>
                  <a:schemeClr val="bg1">
                    <a:lumMod val="75000"/>
                  </a:schemeClr>
                </a:solidFill>
                <a:latin typeface="Avant Garde"/>
                <a:cs typeface="Avant Garde"/>
              </a:rPr>
              <a:t>Stik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  <a:latin typeface="Avant Garde"/>
                <a:cs typeface="Avant Garde"/>
              </a:rPr>
              <a:t>-it Bespoke Design. </a:t>
            </a:r>
          </a:p>
        </p:txBody>
      </p:sp>
      <p:pic>
        <p:nvPicPr>
          <p:cNvPr id="5" name="Picture 4" descr="STIKIT_BESPOKEDESIGN_RECTANGLE LOGO_White Oran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352550"/>
            <a:ext cx="212138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ctrTitle" idx="4294967295"/>
          </p:nvPr>
        </p:nvSpPr>
        <p:spPr>
          <a:xfrm>
            <a:off x="4945063" y="820738"/>
            <a:ext cx="4198937" cy="116046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AU" sz="5200" dirty="0">
                <a:solidFill>
                  <a:srgbClr val="FF8700"/>
                </a:solidFill>
                <a:latin typeface="Avant Garde"/>
                <a:cs typeface="Avant Garde"/>
              </a:rPr>
              <a:t>WELCOME!</a:t>
            </a:r>
            <a:endParaRPr lang="en" sz="5200" dirty="0">
              <a:solidFill>
                <a:srgbClr val="FF8700"/>
              </a:solidFill>
              <a:latin typeface="Avant Garde"/>
              <a:cs typeface="Avant Garde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subTitle" idx="4294967295"/>
          </p:nvPr>
        </p:nvSpPr>
        <p:spPr>
          <a:xfrm>
            <a:off x="5321300" y="1809750"/>
            <a:ext cx="3822700" cy="18462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AU" sz="2400" b="1" dirty="0">
                <a:solidFill>
                  <a:srgbClr val="FFFFFF"/>
                </a:solidFill>
                <a:latin typeface="Avant Garde"/>
                <a:cs typeface="Avant Garde"/>
              </a:rPr>
              <a:t>Are you ready to test your knowledge about emergency readiness,</a:t>
            </a:r>
          </a:p>
          <a:p>
            <a:pPr lvl="0" algn="r">
              <a:spcBef>
                <a:spcPts val="0"/>
              </a:spcBef>
              <a:buNone/>
            </a:pPr>
            <a:r>
              <a:rPr lang="en-AU" sz="2400" b="1" dirty="0">
                <a:solidFill>
                  <a:srgbClr val="FFFFFF"/>
                </a:solidFill>
                <a:latin typeface="Avant Garde"/>
                <a:cs typeface="Avant Garde"/>
              </a:rPr>
              <a:t>response and recovery? </a:t>
            </a:r>
          </a:p>
          <a:p>
            <a:pPr lvl="0" algn="ctr" rtl="0">
              <a:spcBef>
                <a:spcPts val="0"/>
              </a:spcBef>
              <a:buNone/>
            </a:pPr>
            <a:endParaRPr lang="en" sz="2400" dirty="0">
              <a:solidFill>
                <a:srgbClr val="FFFFFF"/>
              </a:solidFill>
              <a:latin typeface="Avant Garde"/>
              <a:cs typeface="Avant Garde"/>
            </a:endParaRPr>
          </a:p>
        </p:txBody>
      </p:sp>
      <p:pic>
        <p:nvPicPr>
          <p:cNvPr id="123" name="Shape 123" descr="10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 flipH="1">
            <a:off x="-76200" y="709872"/>
            <a:ext cx="3817700" cy="2547678"/>
          </a:xfrm>
          <a:prstGeom prst="parallelogram">
            <a:avLst>
              <a:gd name="adj" fmla="val 51555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 dirty="0"/>
              <a:t>Rules of the game</a:t>
            </a:r>
            <a:endParaRPr lang="e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RE LOGO ON OW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370" y="1504950"/>
            <a:ext cx="656126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834" y="133350"/>
            <a:ext cx="509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cap="all" spc="300" dirty="0">
                <a:solidFill>
                  <a:schemeClr val="bg1"/>
                </a:solidFill>
                <a:latin typeface="Avant Garde"/>
                <a:cs typeface="Avant Garde"/>
              </a:rPr>
              <a:t>FIRST Category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14500" y="2561332"/>
            <a:ext cx="571500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3200" spc="300" dirty="0">
                <a:solidFill>
                  <a:schemeClr val="bg1"/>
                </a:solidFill>
                <a:latin typeface="Avant Garde"/>
                <a:cs typeface="Avant Garde"/>
              </a:rPr>
              <a:t>Name 5 of the 6 Fire Danger Ratings </a:t>
            </a:r>
            <a:endParaRPr lang="en-US" sz="3200" spc="300" dirty="0">
              <a:solidFill>
                <a:schemeClr val="bg1"/>
              </a:solidFill>
              <a:latin typeface="Avant Garde"/>
              <a:cs typeface="Avant Garde"/>
            </a:endParaRPr>
          </a:p>
        </p:txBody>
      </p:sp>
      <p:pic>
        <p:nvPicPr>
          <p:cNvPr id="14" name="Picture 13" descr="FIR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199" y="258609"/>
            <a:ext cx="3200402" cy="1932141"/>
          </a:xfrm>
          <a:prstGeom prst="rect">
            <a:avLst/>
          </a:prstGeom>
          <a:effectLst>
            <a:outerShdw blurRad="50800" dist="38100" dir="2700000">
              <a:schemeClr val="bg1">
                <a:alpha val="9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76350" y="1786920"/>
            <a:ext cx="65913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3200" spc="300" dirty="0">
                <a:solidFill>
                  <a:srgbClr val="FFFFFF"/>
                </a:solidFill>
                <a:latin typeface="Avant Garde"/>
                <a:cs typeface="Avant Garde"/>
              </a:rPr>
              <a:t>Leaving early is the safest option to protect yourself</a:t>
            </a:r>
          </a:p>
          <a:p>
            <a:pPr algn="ctr"/>
            <a:r>
              <a:rPr lang="en-AU" sz="3200" spc="300" dirty="0">
                <a:solidFill>
                  <a:srgbClr val="FFFFFF"/>
                </a:solidFill>
                <a:latin typeface="Avant Garde"/>
                <a:cs typeface="Avant Garde"/>
              </a:rPr>
              <a:t>and your family</a:t>
            </a:r>
            <a:endParaRPr lang="en-US" sz="3200" spc="300" dirty="0">
              <a:solidFill>
                <a:srgbClr val="FFFFFF"/>
              </a:solidFill>
              <a:latin typeface="Avant Garde"/>
              <a:cs typeface="Avant Garde"/>
            </a:endParaRPr>
          </a:p>
        </p:txBody>
      </p:sp>
      <p:pic>
        <p:nvPicPr>
          <p:cNvPr id="14" name="Picture 13" descr="FIR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199" y="258609"/>
            <a:ext cx="3200402" cy="1932141"/>
          </a:xfrm>
          <a:prstGeom prst="rect">
            <a:avLst/>
          </a:prstGeom>
          <a:effectLst>
            <a:outerShdw blurRad="50800" dist="38100" dir="2700000">
              <a:schemeClr val="bg1">
                <a:alpha val="9000"/>
              </a:scheme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1676400" y="3943350"/>
            <a:ext cx="5791200" cy="538609"/>
            <a:chOff x="1752600" y="3943350"/>
            <a:chExt cx="5791200" cy="538609"/>
          </a:xfrm>
        </p:grpSpPr>
        <p:sp>
          <p:nvSpPr>
            <p:cNvPr id="4" name="TextBox 3"/>
            <p:cNvSpPr txBox="1"/>
            <p:nvPr/>
          </p:nvSpPr>
          <p:spPr>
            <a:xfrm>
              <a:off x="1752600" y="3943350"/>
              <a:ext cx="26670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2800" cap="all" spc="300" dirty="0">
                  <a:solidFill>
                    <a:srgbClr val="FF6600"/>
                  </a:solidFill>
                  <a:latin typeface="Avant Garde"/>
                  <a:cs typeface="Avant Garde"/>
                </a:rPr>
                <a:t>True</a:t>
              </a:r>
              <a:endParaRPr lang="en-US" sz="2800" cap="all" dirty="0">
                <a:solidFill>
                  <a:srgbClr val="FF6600"/>
                </a:solidFill>
                <a:latin typeface="Avant Garde"/>
                <a:cs typeface="Avant Garde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76800" y="3943350"/>
              <a:ext cx="2667000" cy="5386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2800" cap="all" spc="300" dirty="0">
                  <a:solidFill>
                    <a:srgbClr val="FF6600"/>
                  </a:solidFill>
                  <a:latin typeface="Avant Garde"/>
                  <a:cs typeface="Avant Garde"/>
                </a:rPr>
                <a:t>False</a:t>
              </a:r>
              <a:r>
                <a:rPr lang="en-AU" sz="2100" cap="all" spc="300" dirty="0">
                  <a:solidFill>
                    <a:srgbClr val="FF6600"/>
                  </a:solidFill>
                </a:rPr>
                <a:t> </a:t>
              </a:r>
              <a:endParaRPr lang="en-US" sz="2100" cap="all" dirty="0">
                <a:solidFill>
                  <a:srgbClr val="FF66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38500" y="3943350"/>
              <a:ext cx="26670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2800" cap="all" spc="300" dirty="0">
                  <a:solidFill>
                    <a:schemeClr val="bg1"/>
                  </a:solidFill>
                  <a:latin typeface="Avant Garde"/>
                  <a:cs typeface="Avant Garde"/>
                </a:rPr>
                <a:t>or</a:t>
              </a:r>
              <a:endParaRPr lang="en-US" sz="2800" cap="all" dirty="0">
                <a:solidFill>
                  <a:schemeClr val="bg1"/>
                </a:solidFill>
                <a:latin typeface="Avant Garde"/>
                <a:cs typeface="Avant Garde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834" y="133350"/>
            <a:ext cx="509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cap="all" spc="300" dirty="0">
                <a:solidFill>
                  <a:schemeClr val="bg1"/>
                </a:solidFill>
                <a:latin typeface="Avant Garde"/>
                <a:cs typeface="Avant Garde"/>
              </a:rPr>
              <a:t>second Category</a:t>
            </a:r>
          </a:p>
        </p:txBody>
      </p:sp>
      <p:pic>
        <p:nvPicPr>
          <p:cNvPr id="4" name="Picture 3" descr="HEAT AND HOUSE FLOOD LOGO ON OW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83" y="1504950"/>
            <a:ext cx="8650717" cy="22790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AT AND HOUSE FIR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58609"/>
            <a:ext cx="4038601" cy="19495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4500" y="2495550"/>
            <a:ext cx="571500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3200" spc="300" dirty="0">
                <a:solidFill>
                  <a:schemeClr val="bg1"/>
                </a:solidFill>
                <a:latin typeface="Avant Garde"/>
                <a:cs typeface="Avant Garde"/>
              </a:rPr>
              <a:t>Name 5 of the 6 Fire Danger Ratings </a:t>
            </a:r>
            <a:endParaRPr lang="en-US" sz="3200" spc="300" dirty="0">
              <a:solidFill>
                <a:schemeClr val="bg1"/>
              </a:solidFill>
              <a:latin typeface="Avant Garde"/>
              <a:cs typeface="Avant Gar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76350" y="1786920"/>
            <a:ext cx="65913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3200" spc="300" dirty="0">
                <a:solidFill>
                  <a:srgbClr val="FFFFFF"/>
                </a:solidFill>
                <a:latin typeface="Avant Garde"/>
                <a:cs typeface="Avant Garde"/>
              </a:rPr>
              <a:t>Leaving early is the safest option to protect yourself</a:t>
            </a:r>
          </a:p>
          <a:p>
            <a:pPr algn="ctr"/>
            <a:r>
              <a:rPr lang="en-AU" sz="3200" spc="300" dirty="0">
                <a:solidFill>
                  <a:srgbClr val="FFFFFF"/>
                </a:solidFill>
                <a:latin typeface="Avant Garde"/>
                <a:cs typeface="Avant Garde"/>
              </a:rPr>
              <a:t>and your family</a:t>
            </a:r>
            <a:endParaRPr lang="en-US" sz="3200" spc="300" dirty="0">
              <a:solidFill>
                <a:srgbClr val="FFFFFF"/>
              </a:solidFill>
              <a:latin typeface="Avant Garde"/>
              <a:cs typeface="Avant Garde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1676400" y="3943350"/>
            <a:ext cx="5791200" cy="538609"/>
            <a:chOff x="1752600" y="3943350"/>
            <a:chExt cx="5791200" cy="538609"/>
          </a:xfrm>
        </p:grpSpPr>
        <p:sp>
          <p:nvSpPr>
            <p:cNvPr id="4" name="TextBox 3"/>
            <p:cNvSpPr txBox="1"/>
            <p:nvPr/>
          </p:nvSpPr>
          <p:spPr>
            <a:xfrm>
              <a:off x="1752600" y="3943350"/>
              <a:ext cx="26670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2800" cap="all" spc="300" dirty="0">
                  <a:solidFill>
                    <a:srgbClr val="42C229"/>
                  </a:solidFill>
                  <a:latin typeface="Avant Garde"/>
                  <a:cs typeface="Avant Garde"/>
                </a:rPr>
                <a:t>True</a:t>
              </a:r>
              <a:endParaRPr lang="en-US" sz="2800" cap="all" dirty="0">
                <a:solidFill>
                  <a:srgbClr val="42C229"/>
                </a:solidFill>
                <a:latin typeface="Avant Garde"/>
                <a:cs typeface="Avant Garde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76800" y="3943350"/>
              <a:ext cx="2667000" cy="5386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2800" cap="all" spc="300" dirty="0">
                  <a:solidFill>
                    <a:srgbClr val="42C229"/>
                  </a:solidFill>
                  <a:latin typeface="Avant Garde"/>
                  <a:cs typeface="Avant Garde"/>
                </a:rPr>
                <a:t>False</a:t>
              </a:r>
              <a:r>
                <a:rPr lang="en-AU" sz="2100" cap="all" spc="300" dirty="0">
                  <a:solidFill>
                    <a:srgbClr val="FF6600"/>
                  </a:solidFill>
                </a:rPr>
                <a:t> </a:t>
              </a:r>
              <a:endParaRPr lang="en-US" sz="2100" cap="all" dirty="0">
                <a:solidFill>
                  <a:srgbClr val="FF66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38500" y="3943350"/>
              <a:ext cx="26670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2800" cap="all" spc="300" dirty="0">
                  <a:solidFill>
                    <a:schemeClr val="bg1"/>
                  </a:solidFill>
                  <a:latin typeface="Avant Garde"/>
                  <a:cs typeface="Avant Garde"/>
                </a:rPr>
                <a:t>or</a:t>
              </a:r>
              <a:endParaRPr lang="en-US" sz="2800" cap="all" dirty="0">
                <a:solidFill>
                  <a:schemeClr val="bg1"/>
                </a:solidFill>
                <a:latin typeface="Avant Garde"/>
                <a:cs typeface="Avant Garde"/>
              </a:endParaRPr>
            </a:p>
          </p:txBody>
        </p:sp>
      </p:grpSp>
      <p:pic>
        <p:nvPicPr>
          <p:cNvPr id="8" name="Picture 7" descr="HEAT AND HOUSE FIR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58609"/>
            <a:ext cx="4038601" cy="1949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Emergency Ready Trivia Templates">
  <a:themeElements>
    <a:clrScheme name="Custom 1">
      <a:dk1>
        <a:sysClr val="windowText" lastClr="000000"/>
      </a:dk1>
      <a:lt1>
        <a:sysClr val="window" lastClr="FFFFFF"/>
      </a:lt1>
      <a:dk2>
        <a:srgbClr val="CD581A"/>
      </a:dk2>
      <a:lt2>
        <a:srgbClr val="2D2B24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EF820B"/>
      </a:accent6>
      <a:hlink>
        <a:srgbClr val="FF621D"/>
      </a:hlink>
      <a:folHlink>
        <a:srgbClr val="F3D2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164</Words>
  <Application>Microsoft Office PowerPoint</Application>
  <PresentationFormat>On-screen Show (16:9)</PresentationFormat>
  <Paragraphs>35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Avant Garde</vt:lpstr>
      <vt:lpstr>Dosis</vt:lpstr>
      <vt:lpstr>Roboto</vt:lpstr>
      <vt:lpstr>Emergency Ready Trivia Templates</vt:lpstr>
      <vt:lpstr>PowerPoint Presentation</vt:lpstr>
      <vt:lpstr>WELCOME!</vt:lpstr>
      <vt:lpstr>Rules of the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  <vt:lpstr>Credits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Kym Killeen</dc:creator>
  <cp:lastModifiedBy>Kym Killeen</cp:lastModifiedBy>
  <cp:revision>32</cp:revision>
  <dcterms:created xsi:type="dcterms:W3CDTF">2017-04-26T06:02:46Z</dcterms:created>
  <dcterms:modified xsi:type="dcterms:W3CDTF">2022-06-16T06:04:55Z</dcterms:modified>
</cp:coreProperties>
</file>